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9" r:id="rId2"/>
    <p:sldId id="258" r:id="rId3"/>
    <p:sldId id="257" r:id="rId4"/>
    <p:sldId id="261" r:id="rId5"/>
    <p:sldId id="262" r:id="rId6"/>
    <p:sldId id="260" r:id="rId7"/>
  </p:sldIdLst>
  <p:sldSz cx="12192000" cy="6858000"/>
  <p:notesSz cx="6858000" cy="9144000"/>
  <p:defaultTextStyle>
    <a:defPPr>
      <a:defRPr lang="en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76AF"/>
    <a:srgbClr val="EA5045"/>
    <a:srgbClr val="0E2571"/>
    <a:srgbClr val="EF64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762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85E6DF-4AED-9043-B10B-CD62A17220C7}" type="datetimeFigureOut">
              <a:rPr lang="pt-PT" smtClean="0"/>
              <a:t>09/07/26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C792D9-B9FC-8849-93A8-E64C86602CC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060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299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A36D2-A09D-2EE8-1FB4-45D5B890A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822" y="1462175"/>
            <a:ext cx="6396627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C776A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P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57C11-A2C3-AFE8-65FB-1F10640C9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0822" y="4589463"/>
            <a:ext cx="6396627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E257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7073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76AB7-71A5-68F6-6F74-7E9EEA47A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C0261-BA83-3BD6-E062-302A7ED19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A660D-8EB5-75F9-8A89-82B145AE6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C748-BF49-7C4F-BCF8-DAC5794FAF5D}" type="datetimeFigureOut">
              <a:rPr lang="en-PT" smtClean="0"/>
              <a:t>7/9/26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31BB3-FE98-5B65-FECF-1760D8468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4B576-0DF8-6D61-E61D-93B137E28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440A-D961-384B-A5F7-2FDE2D900DB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25520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32E93-754E-28A8-CFC3-9C6579E19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776A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DDD9A-6352-7B2A-8AA9-75230AD7E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25361"/>
            <a:ext cx="5181600" cy="405160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PT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CA1CB-81B5-5918-D99D-1CE2008B1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5361"/>
            <a:ext cx="5181600" cy="4051601"/>
          </a:xfrm>
        </p:spPr>
        <p:txBody>
          <a:bodyPr/>
          <a:lstStyle>
            <a:lvl1pPr>
              <a:buClr>
                <a:srgbClr val="EF64A8"/>
              </a:buClr>
              <a:defRPr/>
            </a:lvl1pPr>
            <a:lvl2pPr>
              <a:buClr>
                <a:srgbClr val="EF64A8"/>
              </a:buClr>
              <a:defRPr/>
            </a:lvl2pPr>
            <a:lvl3pPr>
              <a:buClr>
                <a:srgbClr val="EF64A8"/>
              </a:buClr>
              <a:defRPr/>
            </a:lvl3pPr>
            <a:lvl4pPr>
              <a:buClr>
                <a:srgbClr val="EF64A8"/>
              </a:buClr>
              <a:defRPr/>
            </a:lvl4pPr>
            <a:lvl5pPr>
              <a:buClr>
                <a:srgbClr val="EF64A8"/>
              </a:buCl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608F56-13F2-3AA9-168D-D3979A310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C748-BF49-7C4F-BCF8-DAC5794FAF5D}" type="datetimeFigureOut">
              <a:rPr lang="en-PT" smtClean="0"/>
              <a:t>7/9/26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7652E0-4422-EF38-267D-B9BF4B38F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7164DF-0683-00E1-5F2A-9EC07E9AF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440A-D961-384B-A5F7-2FDE2D900DB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098057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6E0A05-DB36-2CA0-A486-EF38BFA36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C748-BF49-7C4F-BCF8-DAC5794FAF5D}" type="datetimeFigureOut">
              <a:rPr lang="en-PT" smtClean="0"/>
              <a:t>7/9/26</a:t>
            </a:fld>
            <a:endParaRPr lang="en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9BB952-1CD1-122C-2342-3A1D7BC35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C0643-EFEE-52A0-E378-B33F988ED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440A-D961-384B-A5F7-2FDE2D900DB0}" type="slidenum">
              <a:rPr lang="en-PT" smtClean="0"/>
              <a:t>‹nº›</a:t>
            </a:fld>
            <a:endParaRPr lang="en-PT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C9DD2F5-AE72-9688-0CC3-6BCE852F4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822" y="1462175"/>
            <a:ext cx="6396627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C776A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PT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7973193-EE2E-C397-4B7C-91BCC6FB1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0822" y="4589463"/>
            <a:ext cx="6396627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E257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9597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6E0A05-DB36-2CA0-A486-EF38BFA36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C748-BF49-7C4F-BCF8-DAC5794FAF5D}" type="datetimeFigureOut">
              <a:rPr lang="en-PT" smtClean="0"/>
              <a:t>7/9/26</a:t>
            </a:fld>
            <a:endParaRPr lang="en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9BB952-1CD1-122C-2342-3A1D7BC35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C0643-EFEE-52A0-E378-B33F988ED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440A-D961-384B-A5F7-2FDE2D900DB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16640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91BCB9-2158-D7A5-8A9E-93AECADC7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1819"/>
            <a:ext cx="10515600" cy="116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P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0F975-3F6C-DA46-D5FB-E14B8D39A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25361"/>
            <a:ext cx="10515600" cy="4051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P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66581-1E5B-B477-9843-98FED659DC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4C748-BF49-7C4F-BCF8-DAC5794FAF5D}" type="datetimeFigureOut">
              <a:rPr lang="en-PT" smtClean="0"/>
              <a:t>7/9/26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B5B9D-059D-8FC8-578C-9C9586D163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28F76-8945-1B24-8B32-B4AAB3599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4440A-D961-384B-A5F7-2FDE2D900DB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97470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0" r:id="rId3"/>
    <p:sldLayoutId id="2147483657" r:id="rId4"/>
    <p:sldLayoutId id="2147483658" r:id="rId5"/>
    <p:sldLayoutId id="214748366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EF64A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 typeface="Arial" panose="020B0604020202020204" pitchFamily="34" charset="0"/>
        <a:buChar char="•"/>
        <a:defRPr sz="2400" kern="1200">
          <a:solidFill>
            <a:srgbClr val="0E257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rgbClr val="0E257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rgbClr val="0E257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600" kern="1200">
          <a:solidFill>
            <a:srgbClr val="0E257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600" kern="1200">
          <a:solidFill>
            <a:srgbClr val="0E257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2153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5C80C-2CAF-7904-744E-578BE131C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T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401DBC-C856-1760-9079-B877FBCDF3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P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063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B2BE8-B508-913F-1B6C-A3DFAF0E9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T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D47C1-EB62-E326-33C2-030DE13C8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602345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4D708-1BF5-FB92-573E-3975C46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>
              <a:solidFill>
                <a:schemeClr val="tx2"/>
              </a:solidFill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6C32649-C022-9B4D-9729-74A3E538F6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8563A94-219F-45AC-2BBC-8B2C87333B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3897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08716A-3DA2-9E4C-317E-431E50986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>
              <a:solidFill>
                <a:schemeClr val="tx2"/>
              </a:solidFill>
            </a:endParaRP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86AC2AB-0D31-6C95-0B12-F881798B97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877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D671C75-C14E-3568-A8A3-5A20DA3ADF77}"/>
              </a:ext>
            </a:extLst>
          </p:cNvPr>
          <p:cNvSpPr txBox="1"/>
          <p:nvPr/>
        </p:nvSpPr>
        <p:spPr>
          <a:xfrm>
            <a:off x="2891481" y="3669957"/>
            <a:ext cx="68332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>
                <a:solidFill>
                  <a:schemeClr val="accent2"/>
                </a:solidFill>
                <a:latin typeface="Avenir Black" panose="02000503020000020003" pitchFamily="2" charset="0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2071058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XVPO2027">
      <a:dk1>
        <a:srgbClr val="252060"/>
      </a:dk1>
      <a:lt1>
        <a:srgbClr val="FEFFFF"/>
      </a:lt1>
      <a:dk2>
        <a:srgbClr val="0966DE"/>
      </a:dk2>
      <a:lt2>
        <a:srgbClr val="02B4B6"/>
      </a:lt2>
      <a:accent1>
        <a:srgbClr val="F85FC1"/>
      </a:accent1>
      <a:accent2>
        <a:srgbClr val="F2B503"/>
      </a:accent2>
      <a:accent3>
        <a:srgbClr val="E3A2EB"/>
      </a:accent3>
      <a:accent4>
        <a:srgbClr val="01A69D"/>
      </a:accent4>
      <a:accent5>
        <a:srgbClr val="0966DE"/>
      </a:accent5>
      <a:accent6>
        <a:srgbClr val="F2B503"/>
      </a:accent6>
      <a:hlink>
        <a:srgbClr val="076BE7"/>
      </a:hlink>
      <a:folHlink>
        <a:srgbClr val="0966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</Words>
  <Application>Microsoft Macintosh PowerPoint</Application>
  <PresentationFormat>Ecrã Panorâmico</PresentationFormat>
  <Paragraphs>1</Paragraphs>
  <Slides>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0" baseType="lpstr">
      <vt:lpstr>Arial</vt:lpstr>
      <vt:lpstr>Avenir Black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Joana Leitão Santos</dc:creator>
  <cp:lastModifiedBy>Maria Pais</cp:lastModifiedBy>
  <cp:revision>6</cp:revision>
  <dcterms:created xsi:type="dcterms:W3CDTF">2023-06-20T10:35:28Z</dcterms:created>
  <dcterms:modified xsi:type="dcterms:W3CDTF">2026-07-09T16:08:24Z</dcterms:modified>
</cp:coreProperties>
</file>